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2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273" r:id="rId24"/>
    <p:sldId id="305" r:id="rId25"/>
    <p:sldId id="306" r:id="rId26"/>
    <p:sldId id="307" r:id="rId27"/>
    <p:sldId id="308" r:id="rId28"/>
    <p:sldId id="292" r:id="rId29"/>
    <p:sldId id="264" r:id="rId30"/>
    <p:sldId id="309" r:id="rId31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3"/>
    </p:embeddedFont>
    <p:embeddedFont>
      <p:font typeface="Segoe UI Black" panose="020B0A02040204020203" pitchFamily="34" charset="0"/>
      <p:bold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5" autoAdjust="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perder durante o preparo da receita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Filtrar receitas por Categoria,Tempo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 e Avaliação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Representação do preparo atraves de: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Categorização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Manipulação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Buscar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compatíveis com Ingredientes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Ingredientes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compativeis por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Categoria,Tempo de Preparo e Avaliação;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Facilitar a Separação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Duração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Lista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implantação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descreve a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instalação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física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a troca de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informações geradas pelo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internet </a:t>
            </a:r>
            <a:r>
              <a:rPr lang="pt-BR" dirty="0" smtClean="0"/>
              <a:t>é cada vez mais utilizada para pesquisas de receitas culinárias;</a:t>
            </a:r>
          </a:p>
          <a:p>
            <a:r>
              <a:rPr lang="pt-BR" dirty="0" smtClean="0"/>
              <a:t>Grande expressão do mundo digital na economia;</a:t>
            </a:r>
          </a:p>
          <a:p>
            <a:r>
              <a:rPr lang="pt-BR" dirty="0" smtClean="0"/>
              <a:t>Ascenção dos buscas por esse conteúdo em várias plataformas;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30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3124</TotalTime>
  <Words>603</Words>
  <Application>Microsoft Office PowerPoint</Application>
  <PresentationFormat>On-screen Show (16:9)</PresentationFormat>
  <Paragraphs>159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Century</vt:lpstr>
      <vt:lpstr>Segoe UI Black</vt:lpstr>
      <vt:lpstr>Arial</vt:lpstr>
      <vt:lpstr>Lato</vt:lpstr>
      <vt:lpstr>Garamond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Se perder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108</cp:revision>
  <dcterms:modified xsi:type="dcterms:W3CDTF">2017-12-02T21:18:25Z</dcterms:modified>
</cp:coreProperties>
</file>